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thumbnail.jpeg" ContentType="image/jpeg"/>
  <Override PartName="/ppt/media/animation4-1-1.png" ContentType="image/png"/>
  <Override PartName="/ppt/media/animation4-2-1.png" ContentType="image/png"/>
  <Override PartName="/ppt/media/animation4-3-1.png" ContentType="image/png"/>
  <Override PartName="/ppt/media/animation4-4-1.png" ContentType="image/png"/>
  <Override PartName="/ppt/media/animation4-5-1.png" ContentType="image/png"/>
  <Override PartName="/ppt/media/animation5-1-1.png" ContentType="image/png"/>
  <Override PartName="/ppt/media/animation5-2-1.png" ContentType="image/png"/>
  <Override PartName="/ppt/media/animation9-1-1.png" ContentType="image/png"/>
  <Override PartName="/ppt/media/image1.png" ContentType="image/png"/>
  <Override PartName="/ppt/media/image10.png" ContentType="image/png"/>
  <Override PartName="/ppt/media/image11.png" ContentType="image/png"/>
  <Override PartName="/ppt/media/image12.png" ContentType="image/png"/>
  <Override PartName="/ppt/media/image13.png" ContentType="image/png"/>
  <Override PartName="/ppt/media/image14.png" ContentType="image/png"/>
  <Override PartName="/ppt/media/image15.png" ContentType="image/png"/>
  <Override PartName="/ppt/media/image16.png" ContentType="image/png"/>
  <Override PartName="/ppt/media/image17.png" ContentType="image/png"/>
  <Override PartName="/ppt/media/image18.png" ContentType="image/png"/>
  <Override PartName="/ppt/media/image19.png" ContentType="image/png"/>
  <Override PartName="/ppt/media/image2.png" ContentType="image/png"/>
  <Override PartName="/ppt/media/image20.png" ContentType="image/png"/>
  <Override PartName="/ppt/media/image21.png" ContentType="image/png"/>
  <Override PartName="/ppt/media/image22.png" ContentType="image/png"/>
  <Override PartName="/ppt/media/image23.png" ContentType="image/png"/>
  <Override PartName="/ppt/media/image24.png" ContentType="image/png"/>
  <Override PartName="/ppt/media/image25.png" ContentType="image/png"/>
  <Override PartName="/ppt/media/image26.png" ContentType="image/png"/>
  <Override PartName="/ppt/media/image3.png" ContentType="image/png"/>
  <Override PartName="/ppt/media/image4.png" ContentType="image/png"/>
  <Override PartName="/ppt/media/image5.png" ContentType="image/png"/>
  <Override PartName="/ppt/media/image6.png" ContentType="image/png"/>
  <Override PartName="/ppt/media/image7.png" ContentType="image/png"/>
  <Override PartName="/ppt/media/image8.png" ContentType="image/png"/>
  <Override PartName="/ppt/media/image9.png" ContentType="image/png"/>
  <Override PartName="/ppt/media/layer4-1.png" ContentType="image/png"/>
  <Override PartName="/ppt/media/layer4-2.png" ContentType="image/png"/>
  <Override PartName="/ppt/media/layer4-3.png" ContentType="image/png"/>
  <Override PartName="/ppt/media/layer4-4.png" ContentType="image/png"/>
  <Override PartName="/ppt/media/layer4-5.png" ContentType="image/png"/>
  <Override PartName="/ppt/media/layer4-6.png" ContentType="image/png"/>
  <Override PartName="/ppt/media/layer5-1.png" ContentType="image/png"/>
  <Override PartName="/ppt/media/layer5-2.png" ContentType="image/png"/>
  <Override PartName="/ppt/media/layer5-3.png" ContentType="image/png"/>
  <Override PartName="/ppt/media/layer9-1.png" ContentType="image/png"/>
  <Override PartName="/ppt/media/layer9-2.png" ContentType="image/png"/>
  <Override PartName="/ppt/media/media1.wmv" ContentType="video/x-ms-wmv"/>
  <Override PartName="/ppt/media/media2.wmv" ContentType="video/x-ms-wmv"/>
  <Override PartName="/ppt/media/media3.wmv" ContentType="video/x-ms-wmv"/>
  <Override PartName="/ppt/media/poster1.png" ContentType="image/png"/>
  <Override PartName="/ppt/media/poster2.png" ContentType="image/png"/>
  <Override PartName="/ppt/media/poster3.png" ContentType="image/pn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6.xml" ContentType="application/vnd.openxmlformats-officedocument.presentationml.notesSlide+xml"/>
  <Override PartName="/ppt/notesSlides/notesSlide22.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x="9144000" cy="51435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32" y="-1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3" Type="http://schemas.openxmlformats.org/officeDocument/2006/relationships/viewProps" Target="viewProps.xml"/><Relationship Id="rId2" Type="http://schemas.openxmlformats.org/officeDocument/2006/relationships/presProps" Target="presProps.xml"/><Relationship Id="rId1" Type="http://schemas.openxmlformats.org/officeDocument/2006/relationships/slideMaster" Target="slideMasters/slideMaster1.xml"/><Relationship Id="rId5" Type="http://schemas.openxmlformats.org/officeDocument/2006/relationships/tableStyles" Target="tableStyles.xml"/><Relationship Id="rId4" Type="http://schemas.openxmlformats.org/officeDocument/2006/relationships/theme" Target="theme/theme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0E221F-695C-45EA-B8F4-9EE1A34F09EE}" type="datetimeFigureOut">
              <a:rPr lang="en-IL" smtClean="0"/>
              <a:t>2026-07-31</a:t>
            </a:fld>
            <a:endParaRPr lang="en-IL"/>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F25E44-3E2A-4AD0-AC16-B04CB27ECF55}" type="slidenum">
              <a:rPr lang="en-IL" smtClean="0"/>
              <a:t>‹#›</a:t>
            </a:fld>
            <a:endParaRPr lang="en-IL"/>
          </a:p>
        </p:txBody>
      </p:sp>
    </p:spTree>
    <p:extLst>
      <p:ext uri="{BB962C8B-B14F-4D97-AF65-F5344CB8AC3E}">
        <p14:creationId xmlns:p14="http://schemas.microsoft.com/office/powerpoint/2010/main" val="1238071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4.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10.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6.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2.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Bittersweet giving this talk, the center of it is the failure of Experience Breakdown</a:t>
            </a:r>
            <a:endParaRPr lang="en-US"/>
          </a:p>
          <a:p>
            <a:r>
              <a:rPr lang="en-US"/>
              <a:t>  Post-mortem, suspense</a:t>
            </a:r>
            <a:endParaRPr lang="en-US"/>
          </a:p>
        </p:txBody>
      </p:sp>
      <p:sp>
        <p:nvSpPr>
          <p:cNvPr id="4" name="Slide Number Placeholder 3"/>
          <p:cNvSpPr>
            <a:spLocks noGrp="1"/>
          </p:cNvSpPr>
          <p:nvPr>
            <p:ph type="sldNum" sz="quarter" idx="10"/>
          </p:nvPr>
        </p:nvSpPr>
        <p:spPr/>
        <p:txBody>
          <a:bodyPr/>
          <a:lstStyle/>
          <a:p>
            <a:fld id="{83F25E44-3E2A-4AD0-AC16-B04CB27ECF55}" type="slidenum">
              <a:rPr lang="en-US"/>
              <a:t>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I’ll tell you about the explainability method that I tried to develop and it didn’t work. This is kind of a tangent to this talk, and I’m careful not to dive into it, so I’ll just do a couple of slides about it and if anyone wants to know more, talk to me after the meeting.</a:t>
            </a:r>
            <a:endParaRPr lang="en-US"/>
          </a:p>
          <a:p>
            <a:r>
              <a:rPr lang="en-US"/>
              <a:t>  Background on MARL research. I developed EB in ignorance, trying to think from first principles. Spinning it off to its own paper, wanted to know if anyone’s done that before.</a:t>
            </a:r>
            <a:endParaRPr lang="en-US"/>
          </a:p>
          <a:p>
            <a:r>
              <a:rPr lang="en-US"/>
              <a:t>  Why is m(π)m(\pi)m(π) high: give example of overtaking.</a:t>
            </a:r>
            <a:endParaRPr lang="en-US"/>
          </a:p>
        </p:txBody>
      </p:sp>
      <p:sp>
        <p:nvSpPr>
          <p:cNvPr id="4" name="Slide Number Placeholder 3"/>
          <p:cNvSpPr>
            <a:spLocks noGrp="1"/>
          </p:cNvSpPr>
          <p:nvPr>
            <p:ph type="sldNum" sz="quarter" idx="10"/>
          </p:nvPr>
        </p:nvSpPr>
        <p:spPr/>
        <p:txBody>
          <a:bodyPr/>
          <a:lstStyle/>
          <a:p>
            <a:fld id="{83F25E44-3E2A-4AD0-AC16-B04CB27ECF55}" type="slidenum">
              <a:rPr lang="en-US"/>
              <a:t>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Drive exploration via novelty (Lehman 2011, Conti 2018). Throw out the fitness function and reward agents for behaving differently from what’s been seen. The behavior measure is the yardstick for “different”. Breaks deceptive optima where every nearby solution looks the same on the fitness landscape.</a:t>
            </a:r>
            <a:endParaRPr lang="en-US"/>
          </a:p>
          <a:p>
            <a:r>
              <a:rPr lang="en-US"/>
              <a:t>    Index quality-diversity archives (Pugh 2016, Fontaine 2021). QD wants a collection of high-quality solutions spanning a behavior range, not one best solution. Behavior measures are the axes of that collection. Imagine evolved walkers indexed by leg-length × stride-frequency: each cell holds the best walker exhibiting that combo.</a:t>
            </a:r>
            <a:endParaRPr lang="en-US"/>
          </a:p>
          <a:p>
            <a:r>
              <a:rPr lang="en-US"/>
              <a:t>    Provide gradient axes for QD search (Fontaine 2021). When mmm is smooth in θ\thetaθ, compute ∂m/∂θ\partial m / \partial \theta∂m/∂θ and take gradient steps directly along behavior axes. Differentiability turns the behavior measure from something you measure after the fact into a steering wheel.</a:t>
            </a:r>
            <a:endParaRPr lang="en-US"/>
          </a:p>
          <a:p>
            <a:r>
              <a:rPr lang="en-US"/>
              <a:t>    Auto-learn from data instead of hand-design (Meyerson 2016). Picking a behavior characterization by hand is brittle. Meyerson trains the BC itself: feed in successful and unsuccessful agents, learn which features best discriminate them. The BC becomes a learnable component, not a hyperparameter.</a:t>
            </a:r>
            <a:endParaRPr lang="en-US"/>
          </a:p>
        </p:txBody>
      </p:sp>
      <p:sp>
        <p:nvSpPr>
          <p:cNvPr id="4" name="Slide Number Placeholder 3"/>
          <p:cNvSpPr>
            <a:spLocks noGrp="1"/>
          </p:cNvSpPr>
          <p:nvPr>
            <p:ph type="sldNum" sz="quarter" idx="10"/>
          </p:nvPr>
        </p:nvSpPr>
        <p:spPr/>
        <p:txBody>
          <a:bodyPr/>
          <a:lstStyle/>
          <a:p>
            <a:fld id="{83F25E44-3E2A-4AD0-AC16-B04CB27ECF55}" type="slidenum">
              <a:rPr lang="en-US"/>
              <a:t>10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Problem domain, solution domain.</a:t>
            </a:r>
            <a:endParaRPr lang="en-US"/>
          </a:p>
          <a:p>
            <a:r>
              <a:rPr lang="en-US"/>
              <a:t>  mixed feelings, condenscending, like management consultant, there’s thing called PROBLEM, and SOLUTION SOLVES the PROBLEM, here’s my INVOICE</a:t>
            </a:r>
            <a:endParaRPr lang="en-US"/>
          </a:p>
        </p:txBody>
      </p:sp>
      <p:sp>
        <p:nvSpPr>
          <p:cNvPr id="4" name="Slide Number Placeholder 3"/>
          <p:cNvSpPr>
            <a:spLocks noGrp="1"/>
          </p:cNvSpPr>
          <p:nvPr>
            <p:ph type="sldNum" sz="quarter" idx="10"/>
          </p:nvPr>
        </p:nvSpPr>
        <p:spPr/>
        <p:txBody>
          <a:bodyPr/>
          <a:lstStyle/>
          <a:p>
            <a:fld id="{83F25E44-3E2A-4AD0-AC16-B04CB27ECF55}" type="slidenum">
              <a:rPr lang="en-US"/>
              <a:t>16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one of the contributions of this project.</a:t>
            </a:r>
            <a:endParaRPr lang="en-US"/>
          </a:p>
          <a:p>
            <a:r>
              <a:rPr lang="en-US"/>
              <a:t>  It’s a lot more efficient than the existing implementing because all of the environment rules are defined in terms of matrix operations rather than imperative code. This means that rollouts can be done on the GPU, and they can be batched. This is very helpful in RL, because the computational bottleneck is sequential.</a:t>
            </a:r>
            <a:endParaRPr lang="en-US"/>
          </a:p>
        </p:txBody>
      </p:sp>
      <p:sp>
        <p:nvSpPr>
          <p:cNvPr id="4" name="Slide Number Placeholder 3"/>
          <p:cNvSpPr>
            <a:spLocks noGrp="1"/>
          </p:cNvSpPr>
          <p:nvPr>
            <p:ph type="sldNum" sz="quarter" idx="10"/>
          </p:nvPr>
        </p:nvSpPr>
        <p:spPr/>
        <p:txBody>
          <a:bodyPr/>
          <a:lstStyle/>
          <a:p>
            <a:fld id="{83F25E44-3E2A-4AD0-AC16-B04CB27ECF55}" type="slidenum">
              <a:rPr lang="en-US"/>
              <a:t>22</a:t>
            </a:fld>
            <a:endParaRPr lang="en-US"/>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IL"/>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L"/>
          </a:p>
        </p:txBody>
      </p:sp>
      <p:sp>
        <p:nvSpPr>
          <p:cNvPr id="4" name="Date Placeholder 3"/>
          <p:cNvSpPr>
            <a:spLocks noGrp="1"/>
          </p:cNvSpPr>
          <p:nvPr>
            <p:ph type="dt" sz="half" idx="10"/>
          </p:nvPr>
        </p:nvSpPr>
        <p:spPr/>
        <p:txBody>
          <a:bodyPr/>
          <a:lstStyle/>
          <a:p>
            <a:fld id="{7962D33F-EA7F-4834-95D7-AEA26DF4EEF3}" type="datetimeFigureOut">
              <a:rPr lang="en-IL" smtClean="0"/>
              <a:t>2026-07-31</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AA6ACC22-E8F5-4A7F-BDF6-56D49D90AC67}" type="slidenum">
              <a:rPr lang="en-IL" smtClean="0"/>
              <a:t>‹#›</a:t>
            </a:fld>
            <a:endParaRPr lang="en-IL"/>
          </a:p>
        </p:txBody>
      </p:sp>
    </p:spTree>
    <p:extLst>
      <p:ext uri="{BB962C8B-B14F-4D97-AF65-F5344CB8AC3E}">
        <p14:creationId xmlns:p14="http://schemas.microsoft.com/office/powerpoint/2010/main" val="766964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L"/>
          </a:p>
        </p:txBody>
      </p:sp>
      <p:sp>
        <p:nvSpPr>
          <p:cNvPr id="4" name="Date Placeholder 3"/>
          <p:cNvSpPr>
            <a:spLocks noGrp="1"/>
          </p:cNvSpPr>
          <p:nvPr>
            <p:ph type="dt" sz="half" idx="10"/>
          </p:nvPr>
        </p:nvSpPr>
        <p:spPr/>
        <p:txBody>
          <a:bodyPr/>
          <a:lstStyle/>
          <a:p>
            <a:fld id="{7962D33F-EA7F-4834-95D7-AEA26DF4EEF3}" type="datetimeFigureOut">
              <a:rPr lang="en-IL" smtClean="0"/>
              <a:t>2026-07-31</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AA6ACC22-E8F5-4A7F-BDF6-56D49D90AC67}" type="slidenum">
              <a:rPr lang="en-IL" smtClean="0"/>
              <a:t>‹#›</a:t>
            </a:fld>
            <a:endParaRPr lang="en-IL"/>
          </a:p>
        </p:txBody>
      </p:sp>
    </p:spTree>
    <p:extLst>
      <p:ext uri="{BB962C8B-B14F-4D97-AF65-F5344CB8AC3E}">
        <p14:creationId xmlns:p14="http://schemas.microsoft.com/office/powerpoint/2010/main" val="3690697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IL"/>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62D33F-EA7F-4834-95D7-AEA26DF4EEF3}" type="datetimeFigureOut">
              <a:rPr lang="en-IL" smtClean="0"/>
              <a:t>2026-07-31</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AA6ACC22-E8F5-4A7F-BDF6-56D49D90AC67}" type="slidenum">
              <a:rPr lang="en-IL" smtClean="0"/>
              <a:t>‹#›</a:t>
            </a:fld>
            <a:endParaRPr lang="en-IL"/>
          </a:p>
        </p:txBody>
      </p:sp>
    </p:spTree>
    <p:extLst>
      <p:ext uri="{BB962C8B-B14F-4D97-AF65-F5344CB8AC3E}">
        <p14:creationId xmlns:p14="http://schemas.microsoft.com/office/powerpoint/2010/main" val="1717067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L"/>
          </a:p>
        </p:txBody>
      </p:sp>
      <p:sp>
        <p:nvSpPr>
          <p:cNvPr id="3" name="Content Placeholder 2"/>
          <p:cNvSpPr>
            <a:spLocks noGrp="1"/>
          </p:cNvSpPr>
          <p:nvPr>
            <p:ph sz="half" idx="1"/>
          </p:nvPr>
        </p:nvSpPr>
        <p:spPr>
          <a:xfrm>
            <a:off x="812800" y="1600201"/>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L"/>
          </a:p>
        </p:txBody>
      </p:sp>
      <p:sp>
        <p:nvSpPr>
          <p:cNvPr id="4" name="Content Placeholder 3"/>
          <p:cNvSpPr>
            <a:spLocks noGrp="1"/>
          </p:cNvSpPr>
          <p:nvPr>
            <p:ph sz="half" idx="2"/>
          </p:nvPr>
        </p:nvSpPr>
        <p:spPr>
          <a:xfrm>
            <a:off x="8229600" y="1600201"/>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L"/>
          </a:p>
        </p:txBody>
      </p:sp>
      <p:sp>
        <p:nvSpPr>
          <p:cNvPr id="5" name="Date Placeholder 4"/>
          <p:cNvSpPr>
            <a:spLocks noGrp="1"/>
          </p:cNvSpPr>
          <p:nvPr>
            <p:ph type="dt" sz="half" idx="10"/>
          </p:nvPr>
        </p:nvSpPr>
        <p:spPr/>
        <p:txBody>
          <a:bodyPr/>
          <a:lstStyle/>
          <a:p>
            <a:fld id="{7962D33F-EA7F-4834-95D7-AEA26DF4EEF3}" type="datetimeFigureOut">
              <a:rPr lang="en-IL" smtClean="0"/>
              <a:t>2026-07-31</a:t>
            </a:fld>
            <a:endParaRPr lang="en-IL"/>
          </a:p>
        </p:txBody>
      </p:sp>
      <p:sp>
        <p:nvSpPr>
          <p:cNvPr id="6" name="Footer Placeholder 5"/>
          <p:cNvSpPr>
            <a:spLocks noGrp="1"/>
          </p:cNvSpPr>
          <p:nvPr>
            <p:ph type="ftr" sz="quarter" idx="11"/>
          </p:nvPr>
        </p:nvSpPr>
        <p:spPr/>
        <p:txBody>
          <a:bodyPr/>
          <a:lstStyle/>
          <a:p>
            <a:endParaRPr lang="en-IL"/>
          </a:p>
        </p:txBody>
      </p:sp>
      <p:sp>
        <p:nvSpPr>
          <p:cNvPr id="7" name="Slide Number Placeholder 6"/>
          <p:cNvSpPr>
            <a:spLocks noGrp="1"/>
          </p:cNvSpPr>
          <p:nvPr>
            <p:ph type="sldNum" sz="quarter" idx="12"/>
          </p:nvPr>
        </p:nvSpPr>
        <p:spPr/>
        <p:txBody>
          <a:bodyPr/>
          <a:lstStyle/>
          <a:p>
            <a:fld id="{AA6ACC22-E8F5-4A7F-BDF6-56D49D90AC67}" type="slidenum">
              <a:rPr lang="en-IL" smtClean="0"/>
              <a:t>‹#›</a:t>
            </a:fld>
            <a:endParaRPr lang="en-IL"/>
          </a:p>
        </p:txBody>
      </p:sp>
    </p:spTree>
    <p:extLst>
      <p:ext uri="{BB962C8B-B14F-4D97-AF65-F5344CB8AC3E}">
        <p14:creationId xmlns:p14="http://schemas.microsoft.com/office/powerpoint/2010/main" val="807259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IL"/>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L"/>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L"/>
          </a:p>
        </p:txBody>
      </p:sp>
      <p:sp>
        <p:nvSpPr>
          <p:cNvPr id="7" name="Date Placeholder 6"/>
          <p:cNvSpPr>
            <a:spLocks noGrp="1"/>
          </p:cNvSpPr>
          <p:nvPr>
            <p:ph type="dt" sz="half" idx="10"/>
          </p:nvPr>
        </p:nvSpPr>
        <p:spPr/>
        <p:txBody>
          <a:bodyPr/>
          <a:lstStyle/>
          <a:p>
            <a:fld id="{7962D33F-EA7F-4834-95D7-AEA26DF4EEF3}" type="datetimeFigureOut">
              <a:rPr lang="en-IL" smtClean="0"/>
              <a:t>2026-07-31</a:t>
            </a:fld>
            <a:endParaRPr lang="en-IL"/>
          </a:p>
        </p:txBody>
      </p:sp>
      <p:sp>
        <p:nvSpPr>
          <p:cNvPr id="8" name="Footer Placeholder 7"/>
          <p:cNvSpPr>
            <a:spLocks noGrp="1"/>
          </p:cNvSpPr>
          <p:nvPr>
            <p:ph type="ftr" sz="quarter" idx="11"/>
          </p:nvPr>
        </p:nvSpPr>
        <p:spPr/>
        <p:txBody>
          <a:bodyPr/>
          <a:lstStyle/>
          <a:p>
            <a:endParaRPr lang="en-IL"/>
          </a:p>
        </p:txBody>
      </p:sp>
      <p:sp>
        <p:nvSpPr>
          <p:cNvPr id="9" name="Slide Number Placeholder 8"/>
          <p:cNvSpPr>
            <a:spLocks noGrp="1"/>
          </p:cNvSpPr>
          <p:nvPr>
            <p:ph type="sldNum" sz="quarter" idx="12"/>
          </p:nvPr>
        </p:nvSpPr>
        <p:spPr/>
        <p:txBody>
          <a:bodyPr/>
          <a:lstStyle/>
          <a:p>
            <a:fld id="{AA6ACC22-E8F5-4A7F-BDF6-56D49D90AC67}" type="slidenum">
              <a:rPr lang="en-IL" smtClean="0"/>
              <a:t>‹#›</a:t>
            </a:fld>
            <a:endParaRPr lang="en-IL"/>
          </a:p>
        </p:txBody>
      </p:sp>
    </p:spTree>
    <p:extLst>
      <p:ext uri="{BB962C8B-B14F-4D97-AF65-F5344CB8AC3E}">
        <p14:creationId xmlns:p14="http://schemas.microsoft.com/office/powerpoint/2010/main" val="2526434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L"/>
          </a:p>
        </p:txBody>
      </p:sp>
      <p:sp>
        <p:nvSpPr>
          <p:cNvPr id="3" name="Date Placeholder 2"/>
          <p:cNvSpPr>
            <a:spLocks noGrp="1"/>
          </p:cNvSpPr>
          <p:nvPr>
            <p:ph type="dt" sz="half" idx="10"/>
          </p:nvPr>
        </p:nvSpPr>
        <p:spPr/>
        <p:txBody>
          <a:bodyPr/>
          <a:lstStyle/>
          <a:p>
            <a:fld id="{7962D33F-EA7F-4834-95D7-AEA26DF4EEF3}" type="datetimeFigureOut">
              <a:rPr lang="en-IL" smtClean="0"/>
              <a:t>2026-07-31</a:t>
            </a:fld>
            <a:endParaRPr lang="en-IL"/>
          </a:p>
        </p:txBody>
      </p:sp>
      <p:sp>
        <p:nvSpPr>
          <p:cNvPr id="4" name="Footer Placeholder 3"/>
          <p:cNvSpPr>
            <a:spLocks noGrp="1"/>
          </p:cNvSpPr>
          <p:nvPr>
            <p:ph type="ftr" sz="quarter" idx="11"/>
          </p:nvPr>
        </p:nvSpPr>
        <p:spPr/>
        <p:txBody>
          <a:bodyPr/>
          <a:lstStyle/>
          <a:p>
            <a:endParaRPr lang="en-IL"/>
          </a:p>
        </p:txBody>
      </p:sp>
      <p:sp>
        <p:nvSpPr>
          <p:cNvPr id="5" name="Slide Number Placeholder 4"/>
          <p:cNvSpPr>
            <a:spLocks noGrp="1"/>
          </p:cNvSpPr>
          <p:nvPr>
            <p:ph type="sldNum" sz="quarter" idx="12"/>
          </p:nvPr>
        </p:nvSpPr>
        <p:spPr/>
        <p:txBody>
          <a:bodyPr/>
          <a:lstStyle/>
          <a:p>
            <a:fld id="{AA6ACC22-E8F5-4A7F-BDF6-56D49D90AC67}" type="slidenum">
              <a:rPr lang="en-IL" smtClean="0"/>
              <a:t>‹#›</a:t>
            </a:fld>
            <a:endParaRPr lang="en-IL"/>
          </a:p>
        </p:txBody>
      </p:sp>
    </p:spTree>
    <p:extLst>
      <p:ext uri="{BB962C8B-B14F-4D97-AF65-F5344CB8AC3E}">
        <p14:creationId xmlns:p14="http://schemas.microsoft.com/office/powerpoint/2010/main" val="2111274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62D33F-EA7F-4834-95D7-AEA26DF4EEF3}" type="datetimeFigureOut">
              <a:rPr lang="en-IL" smtClean="0"/>
              <a:t>2026-07-31</a:t>
            </a:fld>
            <a:endParaRPr lang="en-IL"/>
          </a:p>
        </p:txBody>
      </p:sp>
      <p:sp>
        <p:nvSpPr>
          <p:cNvPr id="3" name="Footer Placeholder 2"/>
          <p:cNvSpPr>
            <a:spLocks noGrp="1"/>
          </p:cNvSpPr>
          <p:nvPr>
            <p:ph type="ftr" sz="quarter" idx="11"/>
          </p:nvPr>
        </p:nvSpPr>
        <p:spPr/>
        <p:txBody>
          <a:bodyPr/>
          <a:lstStyle/>
          <a:p>
            <a:endParaRPr lang="en-IL"/>
          </a:p>
        </p:txBody>
      </p:sp>
      <p:sp>
        <p:nvSpPr>
          <p:cNvPr id="4" name="Slide Number Placeholder 3"/>
          <p:cNvSpPr>
            <a:spLocks noGrp="1"/>
          </p:cNvSpPr>
          <p:nvPr>
            <p:ph type="sldNum" sz="quarter" idx="12"/>
          </p:nvPr>
        </p:nvSpPr>
        <p:spPr/>
        <p:txBody>
          <a:bodyPr/>
          <a:lstStyle/>
          <a:p>
            <a:fld id="{AA6ACC22-E8F5-4A7F-BDF6-56D49D90AC67}" type="slidenum">
              <a:rPr lang="en-IL" smtClean="0"/>
              <a:t>‹#›</a:t>
            </a:fld>
            <a:endParaRPr lang="en-IL"/>
          </a:p>
        </p:txBody>
      </p:sp>
    </p:spTree>
    <p:extLst>
      <p:ext uri="{BB962C8B-B14F-4D97-AF65-F5344CB8AC3E}">
        <p14:creationId xmlns:p14="http://schemas.microsoft.com/office/powerpoint/2010/main" val="768170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IL"/>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L"/>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62D33F-EA7F-4834-95D7-AEA26DF4EEF3}" type="datetimeFigureOut">
              <a:rPr lang="en-IL" smtClean="0"/>
              <a:t>2026-07-31</a:t>
            </a:fld>
            <a:endParaRPr lang="en-IL"/>
          </a:p>
        </p:txBody>
      </p:sp>
      <p:sp>
        <p:nvSpPr>
          <p:cNvPr id="6" name="Footer Placeholder 5"/>
          <p:cNvSpPr>
            <a:spLocks noGrp="1"/>
          </p:cNvSpPr>
          <p:nvPr>
            <p:ph type="ftr" sz="quarter" idx="11"/>
          </p:nvPr>
        </p:nvSpPr>
        <p:spPr/>
        <p:txBody>
          <a:bodyPr/>
          <a:lstStyle/>
          <a:p>
            <a:endParaRPr lang="en-IL"/>
          </a:p>
        </p:txBody>
      </p:sp>
      <p:sp>
        <p:nvSpPr>
          <p:cNvPr id="7" name="Slide Number Placeholder 6"/>
          <p:cNvSpPr>
            <a:spLocks noGrp="1"/>
          </p:cNvSpPr>
          <p:nvPr>
            <p:ph type="sldNum" sz="quarter" idx="12"/>
          </p:nvPr>
        </p:nvSpPr>
        <p:spPr/>
        <p:txBody>
          <a:bodyPr/>
          <a:lstStyle/>
          <a:p>
            <a:fld id="{AA6ACC22-E8F5-4A7F-BDF6-56D49D90AC67}" type="slidenum">
              <a:rPr lang="en-IL" smtClean="0"/>
              <a:t>‹#›</a:t>
            </a:fld>
            <a:endParaRPr lang="en-IL"/>
          </a:p>
        </p:txBody>
      </p:sp>
    </p:spTree>
    <p:extLst>
      <p:ext uri="{BB962C8B-B14F-4D97-AF65-F5344CB8AC3E}">
        <p14:creationId xmlns:p14="http://schemas.microsoft.com/office/powerpoint/2010/main" val="1134764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IL"/>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L"/>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62D33F-EA7F-4834-95D7-AEA26DF4EEF3}" type="datetimeFigureOut">
              <a:rPr lang="en-IL" smtClean="0"/>
              <a:t>2026-07-31</a:t>
            </a:fld>
            <a:endParaRPr lang="en-IL"/>
          </a:p>
        </p:txBody>
      </p:sp>
      <p:sp>
        <p:nvSpPr>
          <p:cNvPr id="6" name="Footer Placeholder 5"/>
          <p:cNvSpPr>
            <a:spLocks noGrp="1"/>
          </p:cNvSpPr>
          <p:nvPr>
            <p:ph type="ftr" sz="quarter" idx="11"/>
          </p:nvPr>
        </p:nvSpPr>
        <p:spPr/>
        <p:txBody>
          <a:bodyPr/>
          <a:lstStyle/>
          <a:p>
            <a:endParaRPr lang="en-IL"/>
          </a:p>
        </p:txBody>
      </p:sp>
      <p:sp>
        <p:nvSpPr>
          <p:cNvPr id="7" name="Slide Number Placeholder 6"/>
          <p:cNvSpPr>
            <a:spLocks noGrp="1"/>
          </p:cNvSpPr>
          <p:nvPr>
            <p:ph type="sldNum" sz="quarter" idx="12"/>
          </p:nvPr>
        </p:nvSpPr>
        <p:spPr/>
        <p:txBody>
          <a:bodyPr/>
          <a:lstStyle/>
          <a:p>
            <a:fld id="{AA6ACC22-E8F5-4A7F-BDF6-56D49D90AC67}" type="slidenum">
              <a:rPr lang="en-IL" smtClean="0"/>
              <a:t>‹#›</a:t>
            </a:fld>
            <a:endParaRPr lang="en-IL"/>
          </a:p>
        </p:txBody>
      </p:sp>
    </p:spTree>
    <p:extLst>
      <p:ext uri="{BB962C8B-B14F-4D97-AF65-F5344CB8AC3E}">
        <p14:creationId xmlns:p14="http://schemas.microsoft.com/office/powerpoint/2010/main" val="1232524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L"/>
          </a:p>
        </p:txBody>
      </p:sp>
      <p:sp>
        <p:nvSpPr>
          <p:cNvPr id="4" name="Date Placeholder 3"/>
          <p:cNvSpPr>
            <a:spLocks noGrp="1"/>
          </p:cNvSpPr>
          <p:nvPr>
            <p:ph type="dt" sz="half" idx="10"/>
          </p:nvPr>
        </p:nvSpPr>
        <p:spPr/>
        <p:txBody>
          <a:bodyPr/>
          <a:lstStyle/>
          <a:p>
            <a:fld id="{7962D33F-EA7F-4834-95D7-AEA26DF4EEF3}" type="datetimeFigureOut">
              <a:rPr lang="en-IL" smtClean="0"/>
              <a:t>2026-07-31</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AA6ACC22-E8F5-4A7F-BDF6-56D49D90AC67}" type="slidenum">
              <a:rPr lang="en-IL" smtClean="0"/>
              <a:t>‹#›</a:t>
            </a:fld>
            <a:endParaRPr lang="en-IL"/>
          </a:p>
        </p:txBody>
      </p:sp>
    </p:spTree>
    <p:extLst>
      <p:ext uri="{BB962C8B-B14F-4D97-AF65-F5344CB8AC3E}">
        <p14:creationId xmlns:p14="http://schemas.microsoft.com/office/powerpoint/2010/main" val="969778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39"/>
            <a:ext cx="3657600" cy="5851525"/>
          </a:xfrm>
        </p:spPr>
        <p:txBody>
          <a:bodyPr vert="eaVert"/>
          <a:lstStyle/>
          <a:p>
            <a:r>
              <a:rPr lang="en-US" smtClean="0"/>
              <a:t>Click to edit Master title style</a:t>
            </a:r>
            <a:endParaRPr lang="en-IL"/>
          </a:p>
        </p:txBody>
      </p:sp>
      <p:sp>
        <p:nvSpPr>
          <p:cNvPr id="3" name="Vertical Text Placeholder 2"/>
          <p:cNvSpPr>
            <a:spLocks noGrp="1"/>
          </p:cNvSpPr>
          <p:nvPr>
            <p:ph type="body" orient="vert" idx="1"/>
          </p:nvPr>
        </p:nvSpPr>
        <p:spPr>
          <a:xfrm>
            <a:off x="812800" y="274639"/>
            <a:ext cx="10769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L"/>
          </a:p>
        </p:txBody>
      </p:sp>
      <p:sp>
        <p:nvSpPr>
          <p:cNvPr id="4" name="Date Placeholder 3"/>
          <p:cNvSpPr>
            <a:spLocks noGrp="1"/>
          </p:cNvSpPr>
          <p:nvPr>
            <p:ph type="dt" sz="half" idx="10"/>
          </p:nvPr>
        </p:nvSpPr>
        <p:spPr/>
        <p:txBody>
          <a:bodyPr/>
          <a:lstStyle/>
          <a:p>
            <a:fld id="{7962D33F-EA7F-4834-95D7-AEA26DF4EEF3}" type="datetimeFigureOut">
              <a:rPr lang="en-IL" smtClean="0"/>
              <a:t>2026-07-31</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AA6ACC22-E8F5-4A7F-BDF6-56D49D90AC67}" type="slidenum">
              <a:rPr lang="en-IL" smtClean="0"/>
              <a:t>‹#›</a:t>
            </a:fld>
            <a:endParaRPr lang="en-IL"/>
          </a:p>
        </p:txBody>
      </p:sp>
    </p:spTree>
    <p:extLst>
      <p:ext uri="{BB962C8B-B14F-4D97-AF65-F5344CB8AC3E}">
        <p14:creationId xmlns:p14="http://schemas.microsoft.com/office/powerpoint/2010/main" val="2848901506"/>
      </p:ext>
    </p:extLst>
  </p:cSld>
  <p:clrMapOvr>
    <a:masterClrMapping/>
  </p:clrMapOvr>
</p:sldLayout>
</file>

<file path=ppt/slideMasters/_rels/slideMaster1.xml.rels><?xml version="1.0" encoding="UTF-8" standalone="yes"?><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IL"/>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L"/>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62D33F-EA7F-4834-95D7-AEA26DF4EEF3}" type="datetimeFigureOut">
              <a:rPr lang="en-IL" smtClean="0"/>
              <a:t>2026-07-31</a:t>
            </a:fld>
            <a:endParaRPr lang="en-IL"/>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L"/>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6ACC22-E8F5-4A7F-BDF6-56D49D90AC67}" type="slidenum">
              <a:rPr lang="en-IL" smtClean="0"/>
              <a:t>‹#›</a:t>
            </a:fld>
            <a:endParaRPr lang="en-IL"/>
          </a:p>
        </p:txBody>
      </p:sp>
    </p:spTree>
    <p:extLst>
      <p:ext uri="{BB962C8B-B14F-4D97-AF65-F5344CB8AC3E}">
        <p14:creationId xmlns:p14="http://schemas.microsoft.com/office/powerpoint/2010/main" val="1290491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xml"/><Relationship Id="rId4" Type="http://schemas.openxmlformats.org/officeDocument/2006/relationships/image" Target="../media/animation4-1-1.png"/><Relationship Id="rId5" Type="http://schemas.openxmlformats.org/officeDocument/2006/relationships/image" Target="../media/animation4-2-1.png"/><Relationship Id="rId6" Type="http://schemas.openxmlformats.org/officeDocument/2006/relationships/image" Target="../media/animation4-3-1.png"/><Relationship Id="rId7" Type="http://schemas.openxmlformats.org/officeDocument/2006/relationships/image" Target="../media/animation4-4-1.png"/><Relationship Id="rId8" Type="http://schemas.openxmlformats.org/officeDocument/2006/relationships/image" Target="../media/animation4-5-1.png"/><Relationship Id="rId9" Type="http://schemas.openxmlformats.org/officeDocument/2006/relationships/image" Target="../media/layer4-1.png"/><Relationship Id="rId10" Type="http://schemas.openxmlformats.org/officeDocument/2006/relationships/image" Target="../media/layer4-2.png"/><Relationship Id="rId11" Type="http://schemas.openxmlformats.org/officeDocument/2006/relationships/image" Target="../media/layer4-3.png"/><Relationship Id="rId12" Type="http://schemas.openxmlformats.org/officeDocument/2006/relationships/image" Target="../media/layer4-4.png"/><Relationship Id="rId13" Type="http://schemas.openxmlformats.org/officeDocument/2006/relationships/image" Target="../media/layer4-5.png"/><Relationship Id="rId14" Type="http://schemas.openxmlformats.org/officeDocument/2006/relationships/image" Target="../media/layer4-6.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animation5-1-1.png"/><Relationship Id="rId4" Type="http://schemas.openxmlformats.org/officeDocument/2006/relationships/image" Target="../media/animation5-2-1.png"/><Relationship Id="rId5" Type="http://schemas.openxmlformats.org/officeDocument/2006/relationships/image" Target="../media/layer5-1.png"/><Relationship Id="rId6" Type="http://schemas.openxmlformats.org/officeDocument/2006/relationships/image" Target="../media/layer5-2.png"/><Relationship Id="rId7" Type="http://schemas.openxmlformats.org/officeDocument/2006/relationships/image" Target="../media/layer5-3.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animation9-1-1.png"/><Relationship Id="rId4" Type="http://schemas.openxmlformats.org/officeDocument/2006/relationships/image" Target="../media/layer9-1.png"/><Relationship Id="rId5" Type="http://schemas.openxmlformats.org/officeDocument/2006/relationships/image" Target="../media/layer9-2.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10.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notesSlide" Target="../notesSlides/notesSlide1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notesSlide" Target="../notesSlides/notesSlide22.xml"/><Relationship Id="rId4" Type="http://schemas.openxmlformats.org/officeDocument/2006/relationships/image" Target="../media/poster1.png"/><Relationship Id="rId5" Type="http://schemas.microsoft.com/office/2007/relationships/media" Target="../media/media1.wmv"/><Relationship Id="rId6" Type="http://schemas.openxmlformats.org/officeDocument/2006/relationships/video" Target="../media/media1.wmv"/></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poster2.png"/><Relationship Id="rId4" Type="http://schemas.microsoft.com/office/2007/relationships/media" Target="../media/media2.wmv"/><Relationship Id="rId5" Type="http://schemas.openxmlformats.org/officeDocument/2006/relationships/video" Target="../media/media2.wmv"/></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image" Target="../media/poster3.png"/><Relationship Id="rId4" Type="http://schemas.microsoft.com/office/2007/relationships/media" Target="../media/media3.wmv"/><Relationship Id="rId5" Type="http://schemas.openxmlformats.org/officeDocument/2006/relationships/video" Target="../media/media3.wmv"/></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1" descr="Rendered Blouse slide 1"/>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2" descr="Rendered Blouse slide 2"/>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3" descr="Rendered Blouse slide 3"/>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4" descr="Rendered Blouse slide 4"/>
          <p:cNvPicPr>
            <a:picLocks noChangeAspect="1"/>
          </p:cNvPicPr>
          <p:nvPr/>
        </p:nvPicPr>
        <p:blipFill>
          <a:blip r:embed="rId2"/>
          <a:stretch>
            <a:fillRect/>
          </a:stretch>
        </p:blipFill>
        <p:spPr>
          <a:xfrm>
            <a:off x="0" y="0"/>
            <a:ext cx="9144000" cy="5143500"/>
          </a:xfrm>
          <a:prstGeom prst="rect">
            <a:avLst/>
          </a:prstGeom>
        </p:spPr>
      </p:pic>
      <p:pic>
        <p:nvPicPr>
          <p:cNvPr id="3" name="Animation step 1 frame 1" descr="Rendered Blouse animation step 1 frame 1"/>
          <p:cNvPicPr>
            <a:picLocks noChangeAspect="1"/>
          </p:cNvPicPr>
          <p:nvPr/>
        </p:nvPicPr>
        <p:blipFill>
          <a:blip r:embed="rId4"/>
          <a:stretch>
            <a:fillRect/>
          </a:stretch>
        </p:blipFill>
        <p:spPr>
          <a:xfrm>
            <a:off x="0" y="0"/>
            <a:ext cx="9144000" cy="5143500"/>
          </a:xfrm>
          <a:prstGeom prst="rect">
            <a:avLst/>
          </a:prstGeom>
        </p:spPr>
      </p:pic>
      <p:pic>
        <p:nvPicPr>
          <p:cNvPr id="4" name="Animation step 2 frame 1" descr="Rendered Blouse animation step 2 frame 1"/>
          <p:cNvPicPr>
            <a:picLocks noChangeAspect="1"/>
          </p:cNvPicPr>
          <p:nvPr/>
        </p:nvPicPr>
        <p:blipFill>
          <a:blip r:embed="rId5"/>
          <a:stretch>
            <a:fillRect/>
          </a:stretch>
        </p:blipFill>
        <p:spPr>
          <a:xfrm>
            <a:off x="0" y="0"/>
            <a:ext cx="9144000" cy="5143500"/>
          </a:xfrm>
          <a:prstGeom prst="rect">
            <a:avLst/>
          </a:prstGeom>
        </p:spPr>
      </p:pic>
      <p:pic>
        <p:nvPicPr>
          <p:cNvPr id="5" name="Animation step 3 frame 1" descr="Rendered Blouse animation step 3 frame 1"/>
          <p:cNvPicPr>
            <a:picLocks noChangeAspect="1"/>
          </p:cNvPicPr>
          <p:nvPr/>
        </p:nvPicPr>
        <p:blipFill>
          <a:blip r:embed="rId6"/>
          <a:stretch>
            <a:fillRect/>
          </a:stretch>
        </p:blipFill>
        <p:spPr>
          <a:xfrm>
            <a:off x="0" y="0"/>
            <a:ext cx="9144000" cy="5143500"/>
          </a:xfrm>
          <a:prstGeom prst="rect">
            <a:avLst/>
          </a:prstGeom>
        </p:spPr>
      </p:pic>
      <p:pic>
        <p:nvPicPr>
          <p:cNvPr id="6" name="Animation step 4 frame 1" descr="Rendered Blouse animation step 4 frame 1"/>
          <p:cNvPicPr>
            <a:picLocks noChangeAspect="1"/>
          </p:cNvPicPr>
          <p:nvPr/>
        </p:nvPicPr>
        <p:blipFill>
          <a:blip r:embed="rId7"/>
          <a:stretch>
            <a:fillRect/>
          </a:stretch>
        </p:blipFill>
        <p:spPr>
          <a:xfrm>
            <a:off x="0" y="0"/>
            <a:ext cx="9144000" cy="5143500"/>
          </a:xfrm>
          <a:prstGeom prst="rect">
            <a:avLst/>
          </a:prstGeom>
        </p:spPr>
      </p:pic>
      <p:pic>
        <p:nvPicPr>
          <p:cNvPr id="7" name="Animation step 5 frame 1" descr="Rendered Blouse animation step 5 frame 1"/>
          <p:cNvPicPr>
            <a:picLocks noChangeAspect="1"/>
          </p:cNvPicPr>
          <p:nvPr/>
        </p:nvPicPr>
        <p:blipFill>
          <a:blip r:embed="rId8"/>
          <a:stretch>
            <a:fillRect/>
          </a:stretch>
        </p:blipFill>
        <p:spPr>
          <a:xfrm>
            <a:off x="0" y="0"/>
            <a:ext cx="9144000" cy="5143500"/>
          </a:xfrm>
          <a:prstGeom prst="rect">
            <a:avLst/>
          </a:prstGeom>
        </p:spPr>
      </p:pic>
      <p:pic>
        <p:nvPicPr>
          <p:cNvPr id="8" name="blouse-step-number-0" descr="Native Blouse animation layer"/>
          <p:cNvPicPr>
            <a:picLocks noChangeAspect="0"/>
          </p:cNvPicPr>
          <p:nvPr/>
        </p:nvPicPr>
        <p:blipFill>
          <a:blip r:embed="rId9"/>
          <a:stretch>
            <a:fillRect/>
          </a:stretch>
        </p:blipFill>
        <p:spPr>
          <a:xfrm>
            <a:off x="8262113" y="4931420"/>
            <a:ext cx="443370" cy="203150"/>
          </a:xfrm>
          <a:prstGeom prst="rect">
            <a:avLst/>
          </a:prstGeom>
        </p:spPr>
      </p:pic>
      <p:pic>
        <p:nvPicPr>
          <p:cNvPr id="9" name="blouse-step-number-1" descr="Native Blouse animation layer"/>
          <p:cNvPicPr>
            <a:picLocks noChangeAspect="0"/>
          </p:cNvPicPr>
          <p:nvPr/>
        </p:nvPicPr>
        <p:blipFill>
          <a:blip r:embed="rId10"/>
          <a:stretch>
            <a:fillRect/>
          </a:stretch>
        </p:blipFill>
        <p:spPr>
          <a:xfrm>
            <a:off x="8262113" y="4931420"/>
            <a:ext cx="443370" cy="203150"/>
          </a:xfrm>
          <a:prstGeom prst="rect">
            <a:avLst/>
          </a:prstGeom>
        </p:spPr>
      </p:pic>
      <p:pic>
        <p:nvPicPr>
          <p:cNvPr id="10" name="blouse-step-number-2" descr="Native Blouse animation layer"/>
          <p:cNvPicPr>
            <a:picLocks noChangeAspect="0"/>
          </p:cNvPicPr>
          <p:nvPr/>
        </p:nvPicPr>
        <p:blipFill>
          <a:blip r:embed="rId11"/>
          <a:stretch>
            <a:fillRect/>
          </a:stretch>
        </p:blipFill>
        <p:spPr>
          <a:xfrm>
            <a:off x="8262113" y="4931420"/>
            <a:ext cx="443370" cy="203150"/>
          </a:xfrm>
          <a:prstGeom prst="rect">
            <a:avLst/>
          </a:prstGeom>
        </p:spPr>
      </p:pic>
      <p:pic>
        <p:nvPicPr>
          <p:cNvPr id="11" name="blouse-step-number-3" descr="Native Blouse animation layer"/>
          <p:cNvPicPr>
            <a:picLocks noChangeAspect="0"/>
          </p:cNvPicPr>
          <p:nvPr/>
        </p:nvPicPr>
        <p:blipFill>
          <a:blip r:embed="rId12"/>
          <a:stretch>
            <a:fillRect/>
          </a:stretch>
        </p:blipFill>
        <p:spPr>
          <a:xfrm>
            <a:off x="8262113" y="4931420"/>
            <a:ext cx="443370" cy="203150"/>
          </a:xfrm>
          <a:prstGeom prst="rect">
            <a:avLst/>
          </a:prstGeom>
        </p:spPr>
      </p:pic>
      <p:pic>
        <p:nvPicPr>
          <p:cNvPr id="12" name="blouse-step-number-4" descr="Native Blouse animation layer"/>
          <p:cNvPicPr>
            <a:picLocks noChangeAspect="0"/>
          </p:cNvPicPr>
          <p:nvPr/>
        </p:nvPicPr>
        <p:blipFill>
          <a:blip r:embed="rId13"/>
          <a:stretch>
            <a:fillRect/>
          </a:stretch>
        </p:blipFill>
        <p:spPr>
          <a:xfrm>
            <a:off x="8262113" y="4931420"/>
            <a:ext cx="443370" cy="203150"/>
          </a:xfrm>
          <a:prstGeom prst="rect">
            <a:avLst/>
          </a:prstGeom>
        </p:spPr>
      </p:pic>
      <p:pic>
        <p:nvPicPr>
          <p:cNvPr id="13" name="blouse-step-number-5" descr="Native Blouse animation layer"/>
          <p:cNvPicPr>
            <a:picLocks noChangeAspect="0"/>
          </p:cNvPicPr>
          <p:nvPr/>
        </p:nvPicPr>
        <p:blipFill>
          <a:blip r:embed="rId14"/>
          <a:stretch>
            <a:fillRect/>
          </a:stretch>
        </p:blipFill>
        <p:spPr>
          <a:xfrm>
            <a:off x="8262113" y="4931420"/>
            <a:ext cx="443370" cy="2031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
                                        <p:tgtEl>
                                          <p:spTgt spid="3"/>
                                        </p:tgtEl>
                                      </p:cBhvr>
                                    </p:animEffect>
                                  </p:childTnLst>
                                </p:cTn>
                              </p:par>
                              <p:par>
                                <p:cTn id="8" presetID="1" presetClass="exit" presetSubtype="0" fill="hold" nodeType="withEffect">
                                  <p:stCondLst>
                                    <p:cond delay="0"/>
                                  </p:stCondLst>
                                  <p:childTnLst>
                                    <p:set>
                                      <p:cBhvr>
                                        <p:cTn id="9" dur="1" fill="hold">
                                          <p:stCondLst>
                                            <p:cond delay="0"/>
                                          </p:stCondLst>
                                        </p:cTn>
                                        <p:tgtEl>
                                          <p:spTgt spid="8"/>
                                        </p:tgtEl>
                                        <p:attrNameLst>
                                          <p:attrName>style.visibility</p:attrName>
                                        </p:attrNameLst>
                                      </p:cBhvr>
                                      <p:to>
                                        <p:strVal val="hidden"/>
                                      </p:to>
                                    </p:set>
                                  </p:childTnLst>
                                </p:cTn>
                              </p:par>
                              <p:par>
                                <p:cTn id="10" presetID="10"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300"/>
                                        <p:tgtEl>
                                          <p:spTgt spid="4"/>
                                        </p:tgtEl>
                                      </p:cBhvr>
                                    </p:animEffect>
                                  </p:childTnLst>
                                </p:cTn>
                              </p:par>
                              <p:par>
                                <p:cTn id="18" presetID="1" presetClass="exit" presetSubtype="0" fill="hold" nodeType="withEffect">
                                  <p:stCondLst>
                                    <p:cond delay="0"/>
                                  </p:stCondLst>
                                  <p:childTnLst>
                                    <p:set>
                                      <p:cBhvr>
                                        <p:cTn id="19" dur="1" fill="hold">
                                          <p:stCondLst>
                                            <p:cond delay="0"/>
                                          </p:stCondLst>
                                        </p:cTn>
                                        <p:tgtEl>
                                          <p:spTgt spid="9"/>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300"/>
                                        <p:tgtEl>
                                          <p:spTgt spid="5"/>
                                        </p:tgtEl>
                                      </p:cBhvr>
                                    </p:animEffect>
                                  </p:childTnLst>
                                </p:cTn>
                              </p:par>
                              <p:par>
                                <p:cTn id="28" presetID="1" presetClass="exit" presetSubtype="0" fill="hold" nodeType="withEffect">
                                  <p:stCondLst>
                                    <p:cond delay="0"/>
                                  </p:stCondLst>
                                  <p:childTnLst>
                                    <p:set>
                                      <p:cBhvr>
                                        <p:cTn id="29" dur="1" fill="hold">
                                          <p:stCondLst>
                                            <p:cond delay="0"/>
                                          </p:stCondLst>
                                        </p:cTn>
                                        <p:tgtEl>
                                          <p:spTgt spid="10"/>
                                        </p:tgtEl>
                                        <p:attrNameLst>
                                          <p:attrName>style.visibility</p:attrName>
                                        </p:attrNameLst>
                                      </p:cBhvr>
                                      <p:to>
                                        <p:strVal val="hidden"/>
                                      </p:to>
                                    </p:set>
                                  </p:childTnLst>
                                </p:cTn>
                              </p:par>
                              <p:par>
                                <p:cTn id="30" presetID="10"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300"/>
                                        <p:tgtEl>
                                          <p:spTgt spid="6"/>
                                        </p:tgtEl>
                                      </p:cBhvr>
                                    </p:animEffect>
                                  </p:childTnLst>
                                </p:cTn>
                              </p:par>
                              <p:par>
                                <p:cTn id="38" presetID="1" presetClass="exit" presetSubtype="0" fill="hold" nodeType="withEffect">
                                  <p:stCondLst>
                                    <p:cond delay="0"/>
                                  </p:stCondLst>
                                  <p:childTnLst>
                                    <p:set>
                                      <p:cBhvr>
                                        <p:cTn id="39" dur="1" fill="hold">
                                          <p:stCondLst>
                                            <p:cond delay="0"/>
                                          </p:stCondLst>
                                        </p:cTn>
                                        <p:tgtEl>
                                          <p:spTgt spid="11"/>
                                        </p:tgtEl>
                                        <p:attrNameLst>
                                          <p:attrName>style.visibility</p:attrName>
                                        </p:attrNameLst>
                                      </p:cBhvr>
                                      <p:to>
                                        <p:strVal val="hidden"/>
                                      </p:to>
                                    </p:set>
                                  </p:childTnLst>
                                </p:cTn>
                              </p:par>
                              <p:par>
                                <p:cTn id="40" presetID="10"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300"/>
                                        <p:tgtEl>
                                          <p:spTgt spid="7"/>
                                        </p:tgtEl>
                                      </p:cBhvr>
                                    </p:animEffect>
                                  </p:childTnLst>
                                </p:cTn>
                              </p:par>
                              <p:par>
                                <p:cTn id="48" presetID="1" presetClass="exit" presetSubtype="0" fill="hold" nodeType="withEffect">
                                  <p:stCondLst>
                                    <p:cond delay="0"/>
                                  </p:stCondLst>
                                  <p:childTnLst>
                                    <p:set>
                                      <p:cBhvr>
                                        <p:cTn id="49" dur="1" fill="hold">
                                          <p:stCondLst>
                                            <p:cond delay="0"/>
                                          </p:stCondLst>
                                        </p:cTn>
                                        <p:tgtEl>
                                          <p:spTgt spid="12"/>
                                        </p:tgtEl>
                                        <p:attrNameLst>
                                          <p:attrName>style.visibility</p:attrName>
                                        </p:attrNameLst>
                                      </p:cBhvr>
                                      <p:to>
                                        <p:strVal val="hidden"/>
                                      </p:to>
                                    </p:set>
                                  </p:childTnLst>
                                </p:cTn>
                              </p:par>
                              <p:par>
                                <p:cTn id="50" presetID="10" presetClass="entr" presetSubtype="0" fill="hold"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5" descr="Rendered Blouse slide 5"/>
          <p:cNvPicPr>
            <a:picLocks noChangeAspect="1"/>
          </p:cNvPicPr>
          <p:nvPr/>
        </p:nvPicPr>
        <p:blipFill>
          <a:blip r:embed="rId2"/>
          <a:stretch>
            <a:fillRect/>
          </a:stretch>
        </p:blipFill>
        <p:spPr>
          <a:xfrm>
            <a:off x="0" y="0"/>
            <a:ext cx="9144000" cy="5143500"/>
          </a:xfrm>
          <a:prstGeom prst="rect">
            <a:avLst/>
          </a:prstGeom>
        </p:spPr>
      </p:pic>
      <p:pic>
        <p:nvPicPr>
          <p:cNvPr id="3" name="Animation step 1 frame 1" descr="Rendered Blouse animation step 1 frame 1"/>
          <p:cNvPicPr>
            <a:picLocks noChangeAspect="1"/>
          </p:cNvPicPr>
          <p:nvPr/>
        </p:nvPicPr>
        <p:blipFill>
          <a:blip r:embed="rId3"/>
          <a:stretch>
            <a:fillRect/>
          </a:stretch>
        </p:blipFill>
        <p:spPr>
          <a:xfrm>
            <a:off x="0" y="0"/>
            <a:ext cx="9144000" cy="5143500"/>
          </a:xfrm>
          <a:prstGeom prst="rect">
            <a:avLst/>
          </a:prstGeom>
        </p:spPr>
      </p:pic>
      <p:pic>
        <p:nvPicPr>
          <p:cNvPr id="4" name="Animation step 2 frame 1" descr="Rendered Blouse animation step 2 frame 1"/>
          <p:cNvPicPr>
            <a:picLocks noChangeAspect="1"/>
          </p:cNvPicPr>
          <p:nvPr/>
        </p:nvPicPr>
        <p:blipFill>
          <a:blip r:embed="rId4"/>
          <a:stretch>
            <a:fillRect/>
          </a:stretch>
        </p:blipFill>
        <p:spPr>
          <a:xfrm>
            <a:off x="0" y="0"/>
            <a:ext cx="9144000" cy="5143500"/>
          </a:xfrm>
          <a:prstGeom prst="rect">
            <a:avLst/>
          </a:prstGeom>
        </p:spPr>
      </p:pic>
      <p:pic>
        <p:nvPicPr>
          <p:cNvPr id="5" name="blouse-step-number-0" descr="Native Blouse animation layer"/>
          <p:cNvPicPr>
            <a:picLocks noChangeAspect="0"/>
          </p:cNvPicPr>
          <p:nvPr/>
        </p:nvPicPr>
        <p:blipFill>
          <a:blip r:embed="rId5"/>
          <a:stretch>
            <a:fillRect/>
          </a:stretch>
        </p:blipFill>
        <p:spPr>
          <a:xfrm>
            <a:off x="8262113" y="4931420"/>
            <a:ext cx="443370" cy="203150"/>
          </a:xfrm>
          <a:prstGeom prst="rect">
            <a:avLst/>
          </a:prstGeom>
        </p:spPr>
      </p:pic>
      <p:pic>
        <p:nvPicPr>
          <p:cNvPr id="6" name="blouse-step-number-1" descr="Native Blouse animation layer"/>
          <p:cNvPicPr>
            <a:picLocks noChangeAspect="0"/>
          </p:cNvPicPr>
          <p:nvPr/>
        </p:nvPicPr>
        <p:blipFill>
          <a:blip r:embed="rId6"/>
          <a:stretch>
            <a:fillRect/>
          </a:stretch>
        </p:blipFill>
        <p:spPr>
          <a:xfrm>
            <a:off x="8262113" y="4931420"/>
            <a:ext cx="443370" cy="203150"/>
          </a:xfrm>
          <a:prstGeom prst="rect">
            <a:avLst/>
          </a:prstGeom>
        </p:spPr>
      </p:pic>
      <p:pic>
        <p:nvPicPr>
          <p:cNvPr id="7" name="blouse-step-number-2" descr="Native Blouse animation layer"/>
          <p:cNvPicPr>
            <a:picLocks noChangeAspect="0"/>
          </p:cNvPicPr>
          <p:nvPr/>
        </p:nvPicPr>
        <p:blipFill>
          <a:blip r:embed="rId7"/>
          <a:stretch>
            <a:fillRect/>
          </a:stretch>
        </p:blipFill>
        <p:spPr>
          <a:xfrm>
            <a:off x="8262113" y="4931420"/>
            <a:ext cx="443370" cy="2031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
                                        <p:tgtEl>
                                          <p:spTgt spid="3"/>
                                        </p:tgtEl>
                                      </p:cBhvr>
                                    </p:animEffect>
                                  </p:childTnLst>
                                </p:cTn>
                              </p:par>
                              <p:par>
                                <p:cTn id="8" presetID="1" presetClass="exit" presetSubtype="0" fill="hold" nodeType="withEffect">
                                  <p:stCondLst>
                                    <p:cond delay="0"/>
                                  </p:stCondLst>
                                  <p:childTnLst>
                                    <p:set>
                                      <p:cBhvr>
                                        <p:cTn id="9" dur="1" fill="hold">
                                          <p:stCondLst>
                                            <p:cond delay="0"/>
                                          </p:stCondLst>
                                        </p:cTn>
                                        <p:tgtEl>
                                          <p:spTgt spid="5"/>
                                        </p:tgtEl>
                                        <p:attrNameLst>
                                          <p:attrName>style.visibility</p:attrName>
                                        </p:attrNameLst>
                                      </p:cBhvr>
                                      <p:to>
                                        <p:strVal val="hidden"/>
                                      </p:to>
                                    </p:se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300"/>
                                        <p:tgtEl>
                                          <p:spTgt spid="4"/>
                                        </p:tgtEl>
                                      </p:cBhvr>
                                    </p:animEffect>
                                  </p:childTnLst>
                                </p:cTn>
                              </p:par>
                              <p:par>
                                <p:cTn id="18" presetID="1" presetClass="exit" presetSubtype="0" fill="hold" nodeType="withEffect">
                                  <p:stCondLst>
                                    <p:cond delay="0"/>
                                  </p:stCondLst>
                                  <p:childTnLst>
                                    <p:set>
                                      <p:cBhvr>
                                        <p:cTn id="19" dur="1" fill="hold">
                                          <p:stCondLst>
                                            <p:cond delay="0"/>
                                          </p:stCondLst>
                                        </p:cTn>
                                        <p:tgtEl>
                                          <p:spTgt spid="6"/>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6" descr="Rendered Blouse slide 6"/>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7" descr="Rendered Blouse slide 7"/>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8" descr="Rendered Blouse slide 8"/>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9" descr="Rendered Blouse slide 9"/>
          <p:cNvPicPr>
            <a:picLocks noChangeAspect="1"/>
          </p:cNvPicPr>
          <p:nvPr/>
        </p:nvPicPr>
        <p:blipFill>
          <a:blip r:embed="rId2"/>
          <a:stretch>
            <a:fillRect/>
          </a:stretch>
        </p:blipFill>
        <p:spPr>
          <a:xfrm>
            <a:off x="0" y="0"/>
            <a:ext cx="9144000" cy="5143500"/>
          </a:xfrm>
          <a:prstGeom prst="rect">
            <a:avLst/>
          </a:prstGeom>
        </p:spPr>
      </p:pic>
      <p:pic>
        <p:nvPicPr>
          <p:cNvPr id="3" name="Animation step 1 frame 1" descr="Rendered Blouse animation step 1 frame 1"/>
          <p:cNvPicPr>
            <a:picLocks noChangeAspect="1"/>
          </p:cNvPicPr>
          <p:nvPr/>
        </p:nvPicPr>
        <p:blipFill>
          <a:blip r:embed="rId3"/>
          <a:stretch>
            <a:fillRect/>
          </a:stretch>
        </p:blipFill>
        <p:spPr>
          <a:xfrm>
            <a:off x="0" y="0"/>
            <a:ext cx="9144000" cy="5143500"/>
          </a:xfrm>
          <a:prstGeom prst="rect">
            <a:avLst/>
          </a:prstGeom>
        </p:spPr>
      </p:pic>
      <p:pic>
        <p:nvPicPr>
          <p:cNvPr id="4" name="blouse-step-number-0" descr="Native Blouse animation layer"/>
          <p:cNvPicPr>
            <a:picLocks noChangeAspect="0"/>
          </p:cNvPicPr>
          <p:nvPr/>
        </p:nvPicPr>
        <p:blipFill>
          <a:blip r:embed="rId4"/>
          <a:stretch>
            <a:fillRect/>
          </a:stretch>
        </p:blipFill>
        <p:spPr>
          <a:xfrm>
            <a:off x="8262113" y="4931420"/>
            <a:ext cx="443370" cy="203150"/>
          </a:xfrm>
          <a:prstGeom prst="rect">
            <a:avLst/>
          </a:prstGeom>
        </p:spPr>
      </p:pic>
      <p:pic>
        <p:nvPicPr>
          <p:cNvPr id="5" name="blouse-step-number-1" descr="Native Blouse animation layer"/>
          <p:cNvPicPr>
            <a:picLocks noChangeAspect="0"/>
          </p:cNvPicPr>
          <p:nvPr/>
        </p:nvPicPr>
        <p:blipFill>
          <a:blip r:embed="rId5"/>
          <a:stretch>
            <a:fillRect/>
          </a:stretch>
        </p:blipFill>
        <p:spPr>
          <a:xfrm>
            <a:off x="8262113" y="4931420"/>
            <a:ext cx="443370" cy="2031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
                                        <p:tgtEl>
                                          <p:spTgt spid="3"/>
                                        </p:tgtEl>
                                      </p:cBhvr>
                                    </p:animEffect>
                                  </p:childTnLst>
                                </p:cTn>
                              </p:par>
                              <p:par>
                                <p:cTn id="8" presetID="1" presetClass="exit" presetSubtype="0" fill="hold" nodeType="withEffect">
                                  <p:stCondLst>
                                    <p:cond delay="0"/>
                                  </p:stCondLst>
                                  <p:childTnLst>
                                    <p:set>
                                      <p:cBhvr>
                                        <p:cTn id="9" dur="1" fill="hold">
                                          <p:stCondLst>
                                            <p:cond delay="0"/>
                                          </p:stCondLst>
                                        </p:cTn>
                                        <p:tgtEl>
                                          <p:spTgt spid="4"/>
                                        </p:tgtEl>
                                        <p:attrNameLst>
                                          <p:attrName>style.visibility</p:attrName>
                                        </p:attrNameLst>
                                      </p:cBhvr>
                                      <p:to>
                                        <p:strVal val="hidden"/>
                                      </p:to>
                                    </p:set>
                                  </p:childTnLst>
                                </p:cTn>
                              </p:par>
                              <p:par>
                                <p:cTn id="10" presetID="10"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10" descr="Rendered Blouse slide 10"/>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11" descr="Rendered Blouse slide 11"/>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12" descr="Rendered Blouse slide 12"/>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13" descr="Rendered Blouse slide 13"/>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14" descr="Rendered Blouse slide 14"/>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15" descr="Rendered Blouse slide 15"/>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16" descr="Rendered Blouse slide 16"/>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17" descr="Rendered Blouse slide 17"/>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18" descr="Rendered Blouse slide 18"/>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19" descr="Rendered Blouse slide 19"/>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20" descr="Rendered Blouse slide 20"/>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21" descr="Rendered Blouse slide 21"/>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22" descr="Rendered Blouse slide 22"/>
          <p:cNvPicPr>
            <a:picLocks noChangeAspect="1"/>
          </p:cNvPicPr>
          <p:nvPr/>
        </p:nvPicPr>
        <p:blipFill>
          <a:blip r:embed="rId2"/>
          <a:stretch>
            <a:fillRect/>
          </a:stretch>
        </p:blipFill>
        <p:spPr>
          <a:xfrm>
            <a:off x="0" y="0"/>
            <a:ext cx="9144000" cy="5143500"/>
          </a:xfrm>
          <a:prstGeom prst="rect">
            <a:avLst/>
          </a:prstGeom>
        </p:spPr>
      </p:pic>
      <p:pic>
        <p:nvPicPr>
          <p:cNvPr id="3" name="Embedded video 3">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4"/>
          <a:stretch>
            <a:fillRect/>
          </a:stretch>
        </p:blipFill>
        <p:spPr>
          <a:xfrm>
            <a:off x="0" y="0"/>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5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23" descr="Rendered Blouse slide 23"/>
          <p:cNvPicPr>
            <a:picLocks noChangeAspect="1"/>
          </p:cNvPicPr>
          <p:nvPr/>
        </p:nvPicPr>
        <p:blipFill>
          <a:blip r:embed="rId2"/>
          <a:stretch>
            <a:fillRect/>
          </a:stretch>
        </p:blipFill>
        <p:spPr>
          <a:xfrm>
            <a:off x="0" y="0"/>
            <a:ext cx="9144000" cy="5143500"/>
          </a:xfrm>
          <a:prstGeom prst="rect">
            <a:avLst/>
          </a:prstGeom>
        </p:spPr>
      </p:pic>
      <p:pic>
        <p:nvPicPr>
          <p:cNvPr id="3" name="Embedded video 3">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3"/>
          <a:stretch>
            <a:fillRect/>
          </a:stretch>
        </p:blipFill>
        <p:spPr>
          <a:xfrm>
            <a:off x="0" y="0"/>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5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24" descr="Rendered Blouse slide 24"/>
          <p:cNvPicPr>
            <a:picLocks noChangeAspect="1"/>
          </p:cNvPicPr>
          <p:nvPr/>
        </p:nvPicPr>
        <p:blipFill>
          <a:blip r:embed="rId2"/>
          <a:stretch>
            <a:fillRect/>
          </a:stretch>
        </p:blipFill>
        <p:spPr>
          <a:xfrm>
            <a:off x="0" y="0"/>
            <a:ext cx="9144000" cy="5143500"/>
          </a:xfrm>
          <a:prstGeom prst="rect">
            <a:avLst/>
          </a:prstGeom>
        </p:spPr>
      </p:pic>
      <p:pic>
        <p:nvPicPr>
          <p:cNvPr id="3" name="Embedded video 3">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3"/>
          <a:stretch>
            <a:fillRect/>
          </a:stretch>
        </p:blipFill>
        <p:spPr>
          <a:xfrm>
            <a:off x="0" y="0"/>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2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25" descr="Rendered Blouse slide 25"/>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26" descr="Rendered Blouse slide 26"/>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C8C8C8"/>
      </a:dk1>
      <a:lt1>
        <a:sysClr val="window" lastClr="000000"/>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C8C8C8"/>
      </a:dk1>
      <a:lt1>
        <a:sysClr val="window" lastClr="000000"/>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Custom</PresentationFormat>
  <Paragraphs>0</Paragraphs>
  <Slides>26</Slides>
  <Notes>5</Notes>
  <HiddenSlides>0</HiddenSlides>
  <MMClips>3</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Blouse</dc:creator>
  <cp:lastModifiedBy>Blouse</cp:lastModifiedBy>
  <cp:revision>1</cp:revision>
</cp:coreProperties>
</file>