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
<Relationships xmlns="http://schemas.openxmlformats.org/package/2006/relationships">
<Relationship Id="rId1" Type="http://schemas.openxmlformats.org/officeDocument/2006/relationships/officeDocument" Target="ppt/presentation.xml"/>
<Relationship Id="rIdCore" Type="http://schemas.openxmlformats.org/package/2006/relationships/metadata/core-properties" Target="docProps/core.xml"/>
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Sz cx="9144000" cy="5143500"/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slide" Target="slides/slide1.xml"/>
<Relationship Id="rId2" Type="http://schemas.openxmlformats.org/officeDocument/2006/relationships/slide" Target="slides/slide2.xml"/>
<Relationship Id="rId3" Type="http://schemas.openxmlformats.org/officeDocument/2006/relationships/slide" Target="slides/slide3.xml"/>
<Relationship Id="rId4" Type="http://schemas.openxmlformats.org/officeDocument/2006/relationships/slide" Target="slides/slide4.xml"/>
<Relationship Id="rId5" Type="http://schemas.openxmlformats.org/officeDocument/2006/relationships/slide" Target="slides/slide5.xml"/>
<Relationship Id="rId6" Type="http://schemas.openxmlformats.org/officeDocument/2006/relationships/slide" Target="slides/slide6.xml"/>
<Relationship Id="rId7" Type="http://schemas.openxmlformats.org/officeDocument/2006/relationships/slide" Target="slides/slide7.xml"/>
<Relationship Id="rId8" Type="http://schemas.openxmlformats.org/officeDocument/2006/relationships/slide" Target="slides/slide8.xml"/>
<Relationship Id="rId9" Type="http://schemas.openxmlformats.org/officeDocument/2006/relationships/slide" Target="slides/slide9.xml"/>
<Relationship Id="rId10" Type="http://schemas.openxmlformats.org/officeDocument/2006/relationships/slide" Target="slides/slide10.xml"/>
<Relationship Id="rId11" Type="http://schemas.openxmlformats.org/officeDocument/2006/relationships/slide" Target="slides/slide11.xml"/>
<Relationship Id="rId12" Type="http://schemas.openxmlformats.org/officeDocument/2006/relationships/slide" Target="slides/slide12.xml"/>
<Relationship Id="rId13" Type="http://schemas.openxmlformats.org/officeDocument/2006/relationships/slide" Target="slides/slide13.xml"/>
<Relationship Id="rId14" Type="http://schemas.openxmlformats.org/officeDocument/2006/relationships/slide" Target="slides/slide14.xml"/>
<Relationship Id="rId15" Type="http://schemas.openxmlformats.org/officeDocument/2006/relationships/slide" Target="slides/slide15.xml"/>
<Relationship Id="rId16" Type="http://schemas.openxmlformats.org/officeDocument/2006/relationships/slide" Target="slides/slide16.xml"/>
<Relationship Id="rId17" Type="http://schemas.openxmlformats.org/officeDocument/2006/relationships/slide" Target="slides/slide17.xml"/>
<Relationship Id="rId18" Type="http://schemas.openxmlformats.org/officeDocument/2006/relationships/slide" Target="slides/slide18.xml"/>
<Relationship Id="rId19" Type="http://schemas.openxmlformats.org/officeDocument/2006/relationships/slide" Target="slides/slide19.xml"/>
<Relationship Id="rId20" Type="http://schemas.openxmlformats.org/officeDocument/2006/relationships/slide" Target="slides/slide20.xml"/>
<Relationship Id="rId21" Type="http://schemas.openxmlformats.org/officeDocument/2006/relationships/slide" Target="slides/slide21.xml"/>
<Relationship Id="rId22" Type="http://schemas.openxmlformats.org/officeDocument/2006/relationships/slide" Target="slides/slide22.xml"/>
<Relationship Id="rId23" Type="http://schemas.openxmlformats.org/officeDocument/2006/relationships/slide" Target="slides/slide23.xml"/>
<Relationship Id="rId24" Type="http://schemas.openxmlformats.org/officeDocument/2006/relationships/slide" Target="slides/slide24.xml"/>
<Relationship Id="rId25" Type="http://schemas.openxmlformats.org/officeDocument/2006/relationships/slide" Target="slides/slide25.xml"/>
<Relationship Id="rId26" Type="http://schemas.openxmlformats.org/officeDocument/2006/relationships/slide" Target="slides/slide26.xml"/>
<Relationship Id="rId27" Type="http://schemas.openxmlformats.org/officeDocument/2006/relationships/slide" Target="slides/slide27.xml"/>
<Relationship Id="rId28" Type="http://schemas.openxmlformats.org/officeDocument/2006/relationships/slide" Target="slides/slide28.xml"/>
<Relationship Id="rId29" Type="http://schemas.openxmlformats.org/officeDocument/2006/relationships/slide" Target="slides/slide29.xml"/>
<Relationship Id="rId30" Type="http://schemas.openxmlformats.org/officeDocument/2006/relationships/slide" Target="slides/slide30.xml"/>
<Relationship Id="rId31" Type="http://schemas.openxmlformats.org/officeDocument/2006/relationships/slide" Target="slides/slide31.xml"/>
<Relationship Id="rId32" Type="http://schemas.openxmlformats.org/officeDocument/2006/relationships/slide" Target="slides/slide32.xml"/>
<Relationship Id="rId33" Type="http://schemas.openxmlformats.org/officeDocument/2006/relationships/slide" Target="slides/slide33.xml"/>
<Relationship Id="rId34" Type="http://schemas.openxmlformats.org/officeDocument/2006/relationships/slide" Target="slides/slide34.xml"/>
<Relationship Id="rId35" Type="http://schemas.openxmlformats.org/officeDocument/2006/relationships/slide" Target="slides/slide35.xml"/>
<Relationship Id="rId36" Type="http://schemas.openxmlformats.org/officeDocument/2006/relationships/slide" Target="slides/slide36.xml"/>
<Relationship Id="rId37" Type="http://schemas.openxmlformats.org/officeDocument/2006/relationships/slide" Target="slides/slide37.xml"/>
<Relationship Id="rId38" Type="http://schemas.openxmlformats.org/officeDocument/2006/relationships/slide" Target="slides/slide38.xml"/>
<Relationship Id="rId39" Type="http://schemas.openxmlformats.org/officeDocument/2006/relationships/slide" Target="slides/slide39.xml"/>
<Relationship Id="rId40" Type="http://schemas.openxmlformats.org/officeDocument/2006/relationships/slide" Target="slides/slide40.xml"/>
</Relationships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image" Target="../media/image1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image" Target="../media/image10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image" Target="../media/image11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image" Target="../media/image12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image" Target="../media/image13.png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image" Target="../media/image14.png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image" Target="../media/image15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image" Target="../media/image16.pn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image" Target="../media/image17.png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image" Target="../media/image18.png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image" Target="../media/image19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image" Target="../media/image2.png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image" Target="../media/image20.png"/>
</Relationships>
</file>

<file path=ppt/slides/_rels/slide21.xml.rels><?xml version="1.0" encoding="UTF-8" standalone="yes"?>
<Relationships xmlns="http://schemas.openxmlformats.org/package/2006/relationships">
<Relationship Id="rId1" Type="http://schemas.openxmlformats.org/officeDocument/2006/relationships/image" Target="../media/image21.png"/>
</Relationships>
</file>

<file path=ppt/slides/_rels/slide22.xml.rels><?xml version="1.0" encoding="UTF-8" standalone="yes"?>
<Relationships xmlns="http://schemas.openxmlformats.org/package/2006/relationships">
<Relationship Id="rId1" Type="http://schemas.openxmlformats.org/officeDocument/2006/relationships/image" Target="../media/image22.png"/>
</Relationships>
</file>

<file path=ppt/slides/_rels/slide23.xml.rels><?xml version="1.0" encoding="UTF-8" standalone="yes"?>
<Relationships xmlns="http://schemas.openxmlformats.org/package/2006/relationships">
<Relationship Id="rId1" Type="http://schemas.openxmlformats.org/officeDocument/2006/relationships/image" Target="../media/image23.png"/>
</Relationships>
</file>

<file path=ppt/slides/_rels/slide24.xml.rels><?xml version="1.0" encoding="UTF-8" standalone="yes"?>
<Relationships xmlns="http://schemas.openxmlformats.org/package/2006/relationships">
<Relationship Id="rId1" Type="http://schemas.openxmlformats.org/officeDocument/2006/relationships/image" Target="../media/image24.png"/>
</Relationships>
</file>

<file path=ppt/slides/_rels/slide25.xml.rels><?xml version="1.0" encoding="UTF-8" standalone="yes"?>
<Relationships xmlns="http://schemas.openxmlformats.org/package/2006/relationships">
<Relationship Id="rId1" Type="http://schemas.openxmlformats.org/officeDocument/2006/relationships/image" Target="../media/image25.png"/>
</Relationships>
</file>

<file path=ppt/slides/_rels/slide26.xml.rels><?xml version="1.0" encoding="UTF-8" standalone="yes"?>
<Relationships xmlns="http://schemas.openxmlformats.org/package/2006/relationships">
<Relationship Id="rId1" Type="http://schemas.openxmlformats.org/officeDocument/2006/relationships/image" Target="../media/image26.png"/>
</Relationships>
</file>

<file path=ppt/slides/_rels/slide27.xml.rels><?xml version="1.0" encoding="UTF-8" standalone="yes"?>
<Relationships xmlns="http://schemas.openxmlformats.org/package/2006/relationships">
<Relationship Id="rId1" Type="http://schemas.openxmlformats.org/officeDocument/2006/relationships/image" Target="../media/image27.png"/>
</Relationships>
</file>

<file path=ppt/slides/_rels/slide28.xml.rels><?xml version="1.0" encoding="UTF-8" standalone="yes"?>
<Relationships xmlns="http://schemas.openxmlformats.org/package/2006/relationships">
<Relationship Id="rId1" Type="http://schemas.openxmlformats.org/officeDocument/2006/relationships/image" Target="../media/image28.png"/>
</Relationships>
</file>

<file path=ppt/slides/_rels/slide29.xml.rels><?xml version="1.0" encoding="UTF-8" standalone="yes"?>
<Relationships xmlns="http://schemas.openxmlformats.org/package/2006/relationships">
<Relationship Id="rId1" Type="http://schemas.openxmlformats.org/officeDocument/2006/relationships/image" Target="../media/image29.pn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image" Target="../media/image3.png"/>
</Relationships>
</file>

<file path=ppt/slides/_rels/slide30.xml.rels><?xml version="1.0" encoding="UTF-8" standalone="yes"?>
<Relationships xmlns="http://schemas.openxmlformats.org/package/2006/relationships">
<Relationship Id="rId1" Type="http://schemas.openxmlformats.org/officeDocument/2006/relationships/image" Target="../media/image30.png"/>
</Relationships>
</file>

<file path=ppt/slides/_rels/slide31.xml.rels><?xml version="1.0" encoding="UTF-8" standalone="yes"?>
<Relationships xmlns="http://schemas.openxmlformats.org/package/2006/relationships">
<Relationship Id="rId1" Type="http://schemas.openxmlformats.org/officeDocument/2006/relationships/image" Target="../media/image31.png"/>
</Relationships>
</file>

<file path=ppt/slides/_rels/slide32.xml.rels><?xml version="1.0" encoding="UTF-8" standalone="yes"?>
<Relationships xmlns="http://schemas.openxmlformats.org/package/2006/relationships">
<Relationship Id="rId1" Type="http://schemas.openxmlformats.org/officeDocument/2006/relationships/image" Target="../media/image32.png"/>
</Relationships>
</file>

<file path=ppt/slides/_rels/slide33.xml.rels><?xml version="1.0" encoding="UTF-8" standalone="yes"?>
<Relationships xmlns="http://schemas.openxmlformats.org/package/2006/relationships">
<Relationship Id="rId1" Type="http://schemas.openxmlformats.org/officeDocument/2006/relationships/image" Target="../media/image33.png"/>
</Relationships>
</file>

<file path=ppt/slides/_rels/slide34.xml.rels><?xml version="1.0" encoding="UTF-8" standalone="yes"?>
<Relationships xmlns="http://schemas.openxmlformats.org/package/2006/relationships">
<Relationship Id="rId1" Type="http://schemas.openxmlformats.org/officeDocument/2006/relationships/image" Target="../media/image34.png"/>
</Relationships>
</file>

<file path=ppt/slides/_rels/slide35.xml.rels><?xml version="1.0" encoding="UTF-8" standalone="yes"?>
<Relationships xmlns="http://schemas.openxmlformats.org/package/2006/relationships">
<Relationship Id="rId1" Type="http://schemas.openxmlformats.org/officeDocument/2006/relationships/image" Target="../media/image35.png"/>
</Relationships>
</file>

<file path=ppt/slides/_rels/slide36.xml.rels><?xml version="1.0" encoding="UTF-8" standalone="yes"?>
<Relationships xmlns="http://schemas.openxmlformats.org/package/2006/relationships">
<Relationship Id="rId1" Type="http://schemas.openxmlformats.org/officeDocument/2006/relationships/image" Target="../media/image36.png"/>
</Relationships>
</file>

<file path=ppt/slides/_rels/slide37.xml.rels><?xml version="1.0" encoding="UTF-8" standalone="yes"?>
<Relationships xmlns="http://schemas.openxmlformats.org/package/2006/relationships">
<Relationship Id="rId1" Type="http://schemas.openxmlformats.org/officeDocument/2006/relationships/image" Target="../media/image37.png"/>
</Relationships>
</file>

<file path=ppt/slides/_rels/slide38.xml.rels><?xml version="1.0" encoding="UTF-8" standalone="yes"?>
<Relationships xmlns="http://schemas.openxmlformats.org/package/2006/relationships">
<Relationship Id="rId1" Type="http://schemas.openxmlformats.org/officeDocument/2006/relationships/image" Target="../media/image38.png"/>
</Relationships>
</file>

<file path=ppt/slides/_rels/slide39.xml.rels><?xml version="1.0" encoding="UTF-8" standalone="yes"?>
<Relationships xmlns="http://schemas.openxmlformats.org/package/2006/relationships">
<Relationship Id="rId1" Type="http://schemas.openxmlformats.org/officeDocument/2006/relationships/image" Target="../media/image39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image" Target="../media/image4.png"/>
</Relationships>
</file>

<file path=ppt/slides/_rels/slide40.xml.rels><?xml version="1.0" encoding="UTF-8" standalone="yes"?>
<Relationships xmlns="http://schemas.openxmlformats.org/package/2006/relationships">
<Relationship Id="rId1" Type="http://schemas.openxmlformats.org/officeDocument/2006/relationships/image" Target="../media/image40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image" Target="../media/image5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image" Target="../media/image6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image" Target="../media/image7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image" Target="../media/image8.pn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image" Target="../media/image9.png"/>
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2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3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4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</p:sld>
</file>

<file path=docProps/core.xml><?xml version="1.0" encoding="utf-8"?>
<cp:coreProperties xmlns:cp="http://schemas.openxmlformats.org/package/2006/metadata/core-properties" xmlns:dc="http://purl.org/dc/elements/1.1/">
  <dc:title/>
  <dc:creator>Blouse</dc:creator>
</cp:coreProperties>
</file>